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5"/>
    <p:restoredTop sz="94628"/>
  </p:normalViewPr>
  <p:slideViewPr>
    <p:cSldViewPr snapToGrid="0" snapToObjects="1">
      <p:cViewPr varScale="1">
        <p:scale>
          <a:sx n="84" d="100"/>
          <a:sy n="84" d="100"/>
        </p:scale>
        <p:origin x="7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E7A79-1335-724F-BFCA-487400158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CBA91-0149-1C43-9396-846E6BF65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504317-4D83-734E-9D47-29D0EFFA9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ADED13-9666-AE45-9808-E98A1D42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359798-7677-D944-A3EE-A70A9018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86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5176B-EE71-8747-8413-B4BF0ADC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F6B5D9-18E3-4C48-9FDA-63CDB72B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05443C-F397-2646-B331-5B524189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46DD65-2129-6846-81F0-DB2B52547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E8B3E-3EC0-644E-9EA4-DAF4C21F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81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BE8EFF-51AA-2F42-8349-F82194255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08671E-D217-6D40-A2BA-4AF2E6371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FC02E2-4E89-D247-A660-9D4B8886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B95B2B-8381-6149-81C0-640AB548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97C361-59E5-CB42-A13D-A7F0A0BA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39075-FD13-9C48-B88F-81756BE5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DBF7B3-9482-394A-A260-4D06B9ED9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E89409-85B3-CE4D-BDD8-6E8AE7CD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CD3196-8EDE-7040-A2DD-617B0BAF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B1300E-365C-3848-AAC0-479F9B683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01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D6162-427E-6243-9141-7B4500805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7961D9-6109-9D45-A793-9856B1C10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B6D1B0-776A-8547-B771-D9091504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B9B82A-68DE-C845-BE3D-74C08509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A8DC8C-3924-AA47-A952-A07537D4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06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87CFA-E0D9-3E46-9154-DEA0D615A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C432B-4283-1E4A-8E26-10AFE1348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08F8E7-96B1-EE41-B6FD-03B2E1C13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9F6C3A-4268-074A-B47C-3CD166EC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CF29E0-D211-9545-9434-ACF5171E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48D049-6A3E-1E44-BA6D-EA621BA1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27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A56B4-5490-254B-807E-CA5FDFABA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D456A2-4137-7149-B938-F8E2E929E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0114D3-290E-4247-8703-4E52B21CD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1F6FFF-5A80-E34B-8D91-B73B57873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EB0810-9BDC-AC49-B362-D02168B2C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4CF452-9E97-FC4B-9F72-6997EA2F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6C9DCF-179B-0D41-87D8-BAF7AD93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14BCEAF-C3D5-964F-A5DD-8DDF3FF4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97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E4C50-CCD8-494C-9F1C-890D7160C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10B978-AC85-8B4C-B60C-7DFFCA3D0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2F1751-8FE4-7B4D-8A66-2A6A5941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B4FBFB-4EA4-FB42-A90B-3DAC46BA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82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125CC5-8E55-964D-8B4F-0C0310F90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7209AB1-EB18-A246-AF69-B7D9F3B3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73AB84-E43E-E043-B325-BF775643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4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FBC37-1A74-9C47-BFC5-7BCECDD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982687-2252-E148-B403-37747E109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0C71C7-5946-5A4C-8963-C8F6C4BCC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B6EA87-1F7F-3148-982B-E3E8582E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EFD63C-6F94-694B-861A-E3ED163F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949304-BB31-C843-8217-E26EFA40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46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BB8EC-0DD7-9F48-8422-26AA712F1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8BB8DC-4EE2-BE46-AA89-EF780B5DA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85A0FB-E405-5E47-843E-702366871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84ACF1-7CD3-5D45-AF24-A4E98205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D8C67F-9E5E-4D47-ACD6-6C59D2D0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AC2D43-A874-8F48-B904-AA704E74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50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2502634-CE3E-E045-8DFC-87159E76D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DF7AE-24B4-914B-BD2B-77584007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8E7FA-4297-D34D-A89F-58BA3FABC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08BF-1E9E-064C-AE7F-33F6D485AAD1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0C48DD-4FF5-954C-A757-A4A24C1B3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E80257-21FD-AF48-984C-97798D6B7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6EC47-39E3-CD4A-9C00-8571DAC2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0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erade Verbindung 61">
            <a:extLst>
              <a:ext uri="{FF2B5EF4-FFF2-40B4-BE49-F238E27FC236}">
                <a16:creationId xmlns:a16="http://schemas.microsoft.com/office/drawing/2014/main" id="{C7C85DB5-C94E-F94E-AB20-9D49D5398802}"/>
              </a:ext>
            </a:extLst>
          </p:cNvPr>
          <p:cNvCxnSpPr>
            <a:cxnSpLocks/>
          </p:cNvCxnSpPr>
          <p:nvPr/>
        </p:nvCxnSpPr>
        <p:spPr>
          <a:xfrm flipV="1">
            <a:off x="2968424" y="4770041"/>
            <a:ext cx="188232" cy="15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2B61987E-79D2-E145-86CD-D58E9892ECF0}"/>
              </a:ext>
            </a:extLst>
          </p:cNvPr>
          <p:cNvCxnSpPr>
            <a:cxnSpLocks/>
          </p:cNvCxnSpPr>
          <p:nvPr/>
        </p:nvCxnSpPr>
        <p:spPr>
          <a:xfrm flipH="1">
            <a:off x="4055934" y="1492115"/>
            <a:ext cx="289" cy="172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>
            <a:extLst>
              <a:ext uri="{FF2B5EF4-FFF2-40B4-BE49-F238E27FC236}">
                <a16:creationId xmlns:a16="http://schemas.microsoft.com/office/drawing/2014/main" id="{6F837103-ABA3-2641-B871-82022F265DE9}"/>
              </a:ext>
            </a:extLst>
          </p:cNvPr>
          <p:cNvCxnSpPr>
            <a:cxnSpLocks/>
          </p:cNvCxnSpPr>
          <p:nvPr/>
        </p:nvCxnSpPr>
        <p:spPr>
          <a:xfrm>
            <a:off x="11234071" y="2548428"/>
            <a:ext cx="0" cy="22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>
            <a:extLst>
              <a:ext uri="{FF2B5EF4-FFF2-40B4-BE49-F238E27FC236}">
                <a16:creationId xmlns:a16="http://schemas.microsoft.com/office/drawing/2014/main" id="{EAF93F77-CA0A-D74D-B681-6A3C586E013E}"/>
              </a:ext>
            </a:extLst>
          </p:cNvPr>
          <p:cNvCxnSpPr>
            <a:cxnSpLocks/>
          </p:cNvCxnSpPr>
          <p:nvPr/>
        </p:nvCxnSpPr>
        <p:spPr>
          <a:xfrm flipV="1">
            <a:off x="7529757" y="2382717"/>
            <a:ext cx="0" cy="1651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88E0FE29-3C64-FF40-BB5E-32AD03005C45}"/>
              </a:ext>
            </a:extLst>
          </p:cNvPr>
          <p:cNvCxnSpPr>
            <a:cxnSpLocks/>
          </p:cNvCxnSpPr>
          <p:nvPr/>
        </p:nvCxnSpPr>
        <p:spPr>
          <a:xfrm>
            <a:off x="2975698" y="2332874"/>
            <a:ext cx="0" cy="2437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>
            <a:extLst>
              <a:ext uri="{FF2B5EF4-FFF2-40B4-BE49-F238E27FC236}">
                <a16:creationId xmlns:a16="http://schemas.microsoft.com/office/drawing/2014/main" id="{FD484304-22A6-B140-B988-AF1335E7BD20}"/>
              </a:ext>
            </a:extLst>
          </p:cNvPr>
          <p:cNvCxnSpPr/>
          <p:nvPr/>
        </p:nvCxnSpPr>
        <p:spPr>
          <a:xfrm flipH="1">
            <a:off x="7519470" y="1463203"/>
            <a:ext cx="620" cy="172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1B0CE715-BF25-2C42-BD44-4462D1AEB881}"/>
              </a:ext>
            </a:extLst>
          </p:cNvPr>
          <p:cNvCxnSpPr>
            <a:cxnSpLocks/>
          </p:cNvCxnSpPr>
          <p:nvPr/>
        </p:nvCxnSpPr>
        <p:spPr>
          <a:xfrm>
            <a:off x="8127062" y="2580011"/>
            <a:ext cx="0" cy="3477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>
            <a:extLst>
              <a:ext uri="{FF2B5EF4-FFF2-40B4-BE49-F238E27FC236}">
                <a16:creationId xmlns:a16="http://schemas.microsoft.com/office/drawing/2014/main" id="{DDD8DFB2-8AC4-8647-89E8-6F29235F2BE2}"/>
              </a:ext>
            </a:extLst>
          </p:cNvPr>
          <p:cNvCxnSpPr>
            <a:cxnSpLocks/>
            <a:endCxn id="28" idx="1"/>
          </p:cNvCxnSpPr>
          <p:nvPr/>
        </p:nvCxnSpPr>
        <p:spPr>
          <a:xfrm flipV="1">
            <a:off x="8127062" y="5354522"/>
            <a:ext cx="242927" cy="9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>
            <a:extLst>
              <a:ext uri="{FF2B5EF4-FFF2-40B4-BE49-F238E27FC236}">
                <a16:creationId xmlns:a16="http://schemas.microsoft.com/office/drawing/2014/main" id="{F355124B-B82F-BB44-B2C1-4B4BD861ACD5}"/>
              </a:ext>
            </a:extLst>
          </p:cNvPr>
          <p:cNvCxnSpPr>
            <a:cxnSpLocks/>
          </p:cNvCxnSpPr>
          <p:nvPr/>
        </p:nvCxnSpPr>
        <p:spPr>
          <a:xfrm>
            <a:off x="8141129" y="3950904"/>
            <a:ext cx="2140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7EFC932F-2435-9F47-8ACD-E4782560FBAA}"/>
              </a:ext>
            </a:extLst>
          </p:cNvPr>
          <p:cNvCxnSpPr>
            <a:cxnSpLocks/>
          </p:cNvCxnSpPr>
          <p:nvPr/>
        </p:nvCxnSpPr>
        <p:spPr>
          <a:xfrm>
            <a:off x="8137930" y="3121021"/>
            <a:ext cx="20313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3DD17E53-7629-4647-93E9-EA408392D10B}"/>
              </a:ext>
            </a:extLst>
          </p:cNvPr>
          <p:cNvCxnSpPr>
            <a:cxnSpLocks/>
          </p:cNvCxnSpPr>
          <p:nvPr/>
        </p:nvCxnSpPr>
        <p:spPr>
          <a:xfrm>
            <a:off x="5335454" y="2541705"/>
            <a:ext cx="45453" cy="36356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36EF0455-46D2-5D44-B93A-54445F07B073}"/>
              </a:ext>
            </a:extLst>
          </p:cNvPr>
          <p:cNvCxnSpPr>
            <a:cxnSpLocks/>
          </p:cNvCxnSpPr>
          <p:nvPr/>
        </p:nvCxnSpPr>
        <p:spPr>
          <a:xfrm>
            <a:off x="5377768" y="5341272"/>
            <a:ext cx="3166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>
            <a:extLst>
              <a:ext uri="{FF2B5EF4-FFF2-40B4-BE49-F238E27FC236}">
                <a16:creationId xmlns:a16="http://schemas.microsoft.com/office/drawing/2014/main" id="{E2E76226-AB0F-D844-9159-49B403BFC778}"/>
              </a:ext>
            </a:extLst>
          </p:cNvPr>
          <p:cNvCxnSpPr>
            <a:cxnSpLocks/>
          </p:cNvCxnSpPr>
          <p:nvPr/>
        </p:nvCxnSpPr>
        <p:spPr>
          <a:xfrm>
            <a:off x="5375180" y="4678683"/>
            <a:ext cx="2815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>
            <a:extLst>
              <a:ext uri="{FF2B5EF4-FFF2-40B4-BE49-F238E27FC236}">
                <a16:creationId xmlns:a16="http://schemas.microsoft.com/office/drawing/2014/main" id="{2960176C-38B6-2C48-96A7-7EA5C55C7544}"/>
              </a:ext>
            </a:extLst>
          </p:cNvPr>
          <p:cNvCxnSpPr>
            <a:cxnSpLocks/>
          </p:cNvCxnSpPr>
          <p:nvPr/>
        </p:nvCxnSpPr>
        <p:spPr>
          <a:xfrm>
            <a:off x="5363146" y="4000988"/>
            <a:ext cx="2815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>
            <a:extLst>
              <a:ext uri="{FF2B5EF4-FFF2-40B4-BE49-F238E27FC236}">
                <a16:creationId xmlns:a16="http://schemas.microsoft.com/office/drawing/2014/main" id="{81AE6C99-7B8A-F04D-A572-C33678637146}"/>
              </a:ext>
            </a:extLst>
          </p:cNvPr>
          <p:cNvCxnSpPr>
            <a:cxnSpLocks/>
          </p:cNvCxnSpPr>
          <p:nvPr/>
        </p:nvCxnSpPr>
        <p:spPr>
          <a:xfrm>
            <a:off x="5360026" y="3126538"/>
            <a:ext cx="2815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>
            <a:extLst>
              <a:ext uri="{FF2B5EF4-FFF2-40B4-BE49-F238E27FC236}">
                <a16:creationId xmlns:a16="http://schemas.microsoft.com/office/drawing/2014/main" id="{6CD9B496-110B-F240-A9AE-B1AD26AF7AD3}"/>
              </a:ext>
            </a:extLst>
          </p:cNvPr>
          <p:cNvCxnSpPr/>
          <p:nvPr/>
        </p:nvCxnSpPr>
        <p:spPr>
          <a:xfrm>
            <a:off x="406748" y="5666387"/>
            <a:ext cx="29618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>
            <a:extLst>
              <a:ext uri="{FF2B5EF4-FFF2-40B4-BE49-F238E27FC236}">
                <a16:creationId xmlns:a16="http://schemas.microsoft.com/office/drawing/2014/main" id="{FFAD66CF-4598-4746-AE26-F6334BE74E76}"/>
              </a:ext>
            </a:extLst>
          </p:cNvPr>
          <p:cNvCxnSpPr/>
          <p:nvPr/>
        </p:nvCxnSpPr>
        <p:spPr>
          <a:xfrm>
            <a:off x="420815" y="4759510"/>
            <a:ext cx="29618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968D3C8A-089A-4A40-B786-44DE7E389E21}"/>
              </a:ext>
            </a:extLst>
          </p:cNvPr>
          <p:cNvCxnSpPr/>
          <p:nvPr/>
        </p:nvCxnSpPr>
        <p:spPr>
          <a:xfrm>
            <a:off x="402458" y="3819301"/>
            <a:ext cx="29618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>
            <a:extLst>
              <a:ext uri="{FF2B5EF4-FFF2-40B4-BE49-F238E27FC236}">
                <a16:creationId xmlns:a16="http://schemas.microsoft.com/office/drawing/2014/main" id="{25868D0F-0B96-1649-B000-5356B29139E7}"/>
              </a:ext>
            </a:extLst>
          </p:cNvPr>
          <p:cNvCxnSpPr>
            <a:cxnSpLocks/>
          </p:cNvCxnSpPr>
          <p:nvPr/>
        </p:nvCxnSpPr>
        <p:spPr>
          <a:xfrm>
            <a:off x="412813" y="2905054"/>
            <a:ext cx="29618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DA5243CC-4B62-9C4A-A5B7-044A976D2213}"/>
              </a:ext>
            </a:extLst>
          </p:cNvPr>
          <p:cNvSpPr/>
          <p:nvPr/>
        </p:nvSpPr>
        <p:spPr>
          <a:xfrm>
            <a:off x="4386469" y="339546"/>
            <a:ext cx="2915478" cy="105389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Einrichtungsleitung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P. Wendel</a:t>
            </a:r>
          </a:p>
          <a:p>
            <a:pPr algn="ctr"/>
            <a:r>
              <a:rPr lang="de-DE" sz="1600" dirty="0" err="1">
                <a:solidFill>
                  <a:schemeClr val="bg1"/>
                </a:solidFill>
              </a:rPr>
              <a:t>Stellvertr</a:t>
            </a:r>
            <a:r>
              <a:rPr lang="de-DE" sz="1600" dirty="0">
                <a:solidFill>
                  <a:schemeClr val="bg1"/>
                </a:solidFill>
              </a:rPr>
              <a:t>. Einrichtungsleitung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Fr. Klasen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F35BC3C1-E73E-8746-80A5-785BCF1F9A51}"/>
              </a:ext>
            </a:extLst>
          </p:cNvPr>
          <p:cNvSpPr/>
          <p:nvPr/>
        </p:nvSpPr>
        <p:spPr>
          <a:xfrm>
            <a:off x="1734533" y="492379"/>
            <a:ext cx="1923066" cy="720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Hausobernrat mit Direktor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DE25A45D-A9F6-6A43-8B66-7F711F615264}"/>
              </a:ext>
            </a:extLst>
          </p:cNvPr>
          <p:cNvSpPr/>
          <p:nvPr/>
        </p:nvSpPr>
        <p:spPr>
          <a:xfrm>
            <a:off x="663628" y="2450061"/>
            <a:ext cx="1821157" cy="86006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Verwaltung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Ballmann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Koordinatorin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D105B00E-B8E3-3B43-A943-9560191649BD}"/>
              </a:ext>
            </a:extLst>
          </p:cNvPr>
          <p:cNvSpPr/>
          <p:nvPr/>
        </p:nvSpPr>
        <p:spPr>
          <a:xfrm>
            <a:off x="663628" y="3370012"/>
            <a:ext cx="1834219" cy="88091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Küche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Doppelfeld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Küchenleitung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63957EDE-2FAE-4442-87A4-4898AD5F0876}"/>
              </a:ext>
            </a:extLst>
          </p:cNvPr>
          <p:cNvSpPr/>
          <p:nvPr/>
        </p:nvSpPr>
        <p:spPr>
          <a:xfrm>
            <a:off x="659182" y="4313093"/>
            <a:ext cx="1846523" cy="8787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Hauswirtschaft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Stein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Koordinatorin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AB85E867-5435-0040-AA80-75C06EFA8BFB}"/>
              </a:ext>
            </a:extLst>
          </p:cNvPr>
          <p:cNvSpPr/>
          <p:nvPr/>
        </p:nvSpPr>
        <p:spPr>
          <a:xfrm>
            <a:off x="683942" y="5250963"/>
            <a:ext cx="1788852" cy="77450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Haustechnischer Dienst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Br. Oswald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0DE36D91-FBFD-104B-A353-9A21581B90B9}"/>
              </a:ext>
            </a:extLst>
          </p:cNvPr>
          <p:cNvSpPr/>
          <p:nvPr/>
        </p:nvSpPr>
        <p:spPr>
          <a:xfrm>
            <a:off x="2954628" y="1613645"/>
            <a:ext cx="2141762" cy="7818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Jugendbildung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Hr. Mike </a:t>
            </a:r>
            <a:r>
              <a:rPr lang="de-DE" sz="1200" dirty="0" err="1">
                <a:solidFill>
                  <a:schemeClr val="tx1"/>
                </a:solidFill>
              </a:rPr>
              <a:t>Goldsmits</a:t>
            </a:r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Leitung</a:t>
            </a:r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49816903-6281-2E46-B422-D57FEC73F3AE}"/>
              </a:ext>
            </a:extLst>
          </p:cNvPr>
          <p:cNvSpPr/>
          <p:nvPr/>
        </p:nvSpPr>
        <p:spPr>
          <a:xfrm>
            <a:off x="3142860" y="3395564"/>
            <a:ext cx="1953529" cy="85153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Schul- und projektbezog. Jugendbildung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60037F6A-4BF5-F749-ABB3-D4FEEEE68EF2}"/>
              </a:ext>
            </a:extLst>
          </p:cNvPr>
          <p:cNvSpPr/>
          <p:nvPr/>
        </p:nvSpPr>
        <p:spPr>
          <a:xfrm>
            <a:off x="3142860" y="4391511"/>
            <a:ext cx="1922159" cy="72525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Gästebereich</a:t>
            </a:r>
          </a:p>
          <a:p>
            <a:pPr algn="ctr"/>
            <a:r>
              <a:rPr lang="de-DE" sz="1400" dirty="0"/>
              <a:t>Beleggruppen</a:t>
            </a:r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CD35FB6B-D05C-E941-BC5D-7243870A0ECE}"/>
              </a:ext>
            </a:extLst>
          </p:cNvPr>
          <p:cNvSpPr/>
          <p:nvPr/>
        </p:nvSpPr>
        <p:spPr>
          <a:xfrm>
            <a:off x="6289878" y="1577053"/>
            <a:ext cx="2459184" cy="8184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Pädagogische Leitung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Fr. Klasen</a:t>
            </a:r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DA501636-151D-D743-8032-499EF1A394E1}"/>
              </a:ext>
            </a:extLst>
          </p:cNvPr>
          <p:cNvSpPr/>
          <p:nvPr/>
        </p:nvSpPr>
        <p:spPr>
          <a:xfrm>
            <a:off x="8339500" y="2636405"/>
            <a:ext cx="1858836" cy="95306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Schulsozial-arbeit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Berger-</a:t>
            </a:r>
            <a:r>
              <a:rPr lang="de-DE" sz="1200" dirty="0" err="1">
                <a:solidFill>
                  <a:schemeClr val="tx1"/>
                </a:solidFill>
              </a:rPr>
              <a:t>Walk</a:t>
            </a:r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Koordinatorin</a:t>
            </a: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FED45A56-A27F-2149-A180-437A7A88D3EA}"/>
              </a:ext>
            </a:extLst>
          </p:cNvPr>
          <p:cNvSpPr/>
          <p:nvPr/>
        </p:nvSpPr>
        <p:spPr>
          <a:xfrm>
            <a:off x="5662040" y="4496638"/>
            <a:ext cx="2271340" cy="339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Inobhutnahme</a:t>
            </a:r>
          </a:p>
        </p:txBody>
      </p:sp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81F386DE-04C8-DD4B-AFA2-F008718E9B97}"/>
              </a:ext>
            </a:extLst>
          </p:cNvPr>
          <p:cNvSpPr/>
          <p:nvPr/>
        </p:nvSpPr>
        <p:spPr>
          <a:xfrm>
            <a:off x="5641720" y="3577519"/>
            <a:ext cx="2271340" cy="87519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Vollstationäre Verselbständigungsgruppe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Hoffmann-Pick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</a:t>
            </a: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450C556F-545B-5F4B-AD46-3F046E676DD2}"/>
              </a:ext>
            </a:extLst>
          </p:cNvPr>
          <p:cNvSpPr/>
          <p:nvPr/>
        </p:nvSpPr>
        <p:spPr>
          <a:xfrm>
            <a:off x="5619971" y="2641371"/>
            <a:ext cx="2264165" cy="8787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Vollstationäre Jugendwohngrupp</a:t>
            </a:r>
            <a:r>
              <a:rPr lang="de-DE" sz="1600" dirty="0"/>
              <a:t>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Baumanns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Gruppenleitung</a:t>
            </a:r>
          </a:p>
        </p:txBody>
      </p: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F6A88FF7-814C-0B4F-ADC6-6F715E536615}"/>
              </a:ext>
            </a:extLst>
          </p:cNvPr>
          <p:cNvSpPr/>
          <p:nvPr/>
        </p:nvSpPr>
        <p:spPr>
          <a:xfrm>
            <a:off x="5679304" y="4895348"/>
            <a:ext cx="2218593" cy="87008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Ambulante Erziehungshilfen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Dahlmann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Koordinatorin</a:t>
            </a:r>
          </a:p>
        </p:txBody>
      </p:sp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FD23751C-794B-3D4C-8675-F6B50E57339C}"/>
              </a:ext>
            </a:extLst>
          </p:cNvPr>
          <p:cNvSpPr/>
          <p:nvPr/>
        </p:nvSpPr>
        <p:spPr>
          <a:xfrm>
            <a:off x="8358558" y="3684151"/>
            <a:ext cx="1839778" cy="57599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Jünkerath</a:t>
            </a:r>
            <a:endParaRPr lang="de-DE" sz="1400" dirty="0"/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</a:t>
            </a:r>
            <a:r>
              <a:rPr lang="de-DE" sz="1200" dirty="0" err="1">
                <a:solidFill>
                  <a:schemeClr val="tx1"/>
                </a:solidFill>
              </a:rPr>
              <a:t>Leuwer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32B51663-E1AD-8045-993B-2CCDF5D7CDD3}"/>
              </a:ext>
            </a:extLst>
          </p:cNvPr>
          <p:cNvSpPr/>
          <p:nvPr/>
        </p:nvSpPr>
        <p:spPr>
          <a:xfrm>
            <a:off x="8357463" y="4363778"/>
            <a:ext cx="1840873" cy="60442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Hillesheim</a:t>
            </a:r>
            <a:endParaRPr lang="de-DE" sz="1400" dirty="0"/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Berger-</a:t>
            </a:r>
            <a:r>
              <a:rPr lang="de-DE" sz="1200" dirty="0" err="1">
                <a:solidFill>
                  <a:schemeClr val="tx1"/>
                </a:solidFill>
              </a:rPr>
              <a:t>Walk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>
            <a:extLst>
              <a:ext uri="{FF2B5EF4-FFF2-40B4-BE49-F238E27FC236}">
                <a16:creationId xmlns:a16="http://schemas.microsoft.com/office/drawing/2014/main" id="{2C508573-B78B-D646-9DC9-A8F88B4DA009}"/>
              </a:ext>
            </a:extLst>
          </p:cNvPr>
          <p:cNvSpPr/>
          <p:nvPr/>
        </p:nvSpPr>
        <p:spPr>
          <a:xfrm>
            <a:off x="8369989" y="5060310"/>
            <a:ext cx="1828347" cy="5884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Gerolstein</a:t>
            </a:r>
            <a:endParaRPr lang="de-DE" sz="1400" dirty="0"/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Berger-</a:t>
            </a:r>
            <a:r>
              <a:rPr lang="de-DE" sz="1200" dirty="0" err="1">
                <a:solidFill>
                  <a:schemeClr val="tx1"/>
                </a:solidFill>
              </a:rPr>
              <a:t>Walk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310FEEE-BCF7-574F-8062-D17A5F5F6BF1}"/>
              </a:ext>
            </a:extLst>
          </p:cNvPr>
          <p:cNvSpPr/>
          <p:nvPr/>
        </p:nvSpPr>
        <p:spPr>
          <a:xfrm>
            <a:off x="-252412" y="4998"/>
            <a:ext cx="12191999" cy="3246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FF0000"/>
                </a:solidFill>
              </a:rPr>
              <a:t>Organigramm Don Bosco </a:t>
            </a:r>
            <a:r>
              <a:rPr lang="de-DE" b="1" dirty="0" err="1">
                <a:solidFill>
                  <a:srgbClr val="FF0000"/>
                </a:solidFill>
              </a:rPr>
              <a:t>Jünkerath</a:t>
            </a:r>
            <a:r>
              <a:rPr lang="de-DE" b="1">
                <a:solidFill>
                  <a:srgbClr val="FF0000"/>
                </a:solidFill>
              </a:rPr>
              <a:t> 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2" name="Abgerundetes Rechteck 31">
            <a:extLst>
              <a:ext uri="{FF2B5EF4-FFF2-40B4-BE49-F238E27FC236}">
                <a16:creationId xmlns:a16="http://schemas.microsoft.com/office/drawing/2014/main" id="{438BA924-3C3F-F24B-96AB-23CBCEB7BABE}"/>
              </a:ext>
            </a:extLst>
          </p:cNvPr>
          <p:cNvSpPr/>
          <p:nvPr/>
        </p:nvSpPr>
        <p:spPr>
          <a:xfrm>
            <a:off x="8030818" y="528884"/>
            <a:ext cx="1762539" cy="703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r>
              <a:rPr lang="de-DE" dirty="0"/>
              <a:t>MAV</a:t>
            </a:r>
          </a:p>
          <a:p>
            <a:pPr algn="ctr"/>
            <a:endParaRPr lang="de-DE" dirty="0"/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B3470DDE-B7B4-994A-A04A-E53CA1F0CC92}"/>
              </a:ext>
            </a:extLst>
          </p:cNvPr>
          <p:cNvCxnSpPr>
            <a:cxnSpLocks/>
          </p:cNvCxnSpPr>
          <p:nvPr/>
        </p:nvCxnSpPr>
        <p:spPr>
          <a:xfrm>
            <a:off x="412813" y="2082003"/>
            <a:ext cx="0" cy="35941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>
            <a:extLst>
              <a:ext uri="{FF2B5EF4-FFF2-40B4-BE49-F238E27FC236}">
                <a16:creationId xmlns:a16="http://schemas.microsoft.com/office/drawing/2014/main" id="{DAE5A7C6-38CC-4144-8244-0547D5655ECE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8137930" y="4663418"/>
            <a:ext cx="219533" cy="2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>
            <a:extLst>
              <a:ext uri="{FF2B5EF4-FFF2-40B4-BE49-F238E27FC236}">
                <a16:creationId xmlns:a16="http://schemas.microsoft.com/office/drawing/2014/main" id="{8F5D2072-96C8-FD4F-9A8D-8FC531CFD159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5843588" y="1393439"/>
            <a:ext cx="620" cy="696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>
            <a:extLst>
              <a:ext uri="{FF2B5EF4-FFF2-40B4-BE49-F238E27FC236}">
                <a16:creationId xmlns:a16="http://schemas.microsoft.com/office/drawing/2014/main" id="{DC7DBDBE-2067-7540-9529-61F380A71F33}"/>
              </a:ext>
            </a:extLst>
          </p:cNvPr>
          <p:cNvCxnSpPr>
            <a:cxnSpLocks/>
          </p:cNvCxnSpPr>
          <p:nvPr/>
        </p:nvCxnSpPr>
        <p:spPr>
          <a:xfrm flipV="1">
            <a:off x="1611984" y="1474394"/>
            <a:ext cx="5907486" cy="12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>
            <a:extLst>
              <a:ext uri="{FF2B5EF4-FFF2-40B4-BE49-F238E27FC236}">
                <a16:creationId xmlns:a16="http://schemas.microsoft.com/office/drawing/2014/main" id="{4FD3DE24-6F86-EC48-8717-A1760171F716}"/>
              </a:ext>
            </a:extLst>
          </p:cNvPr>
          <p:cNvCxnSpPr/>
          <p:nvPr/>
        </p:nvCxnSpPr>
        <p:spPr>
          <a:xfrm>
            <a:off x="1611984" y="1472848"/>
            <a:ext cx="0" cy="3027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bgerundetes Rechteck 99">
            <a:extLst>
              <a:ext uri="{FF2B5EF4-FFF2-40B4-BE49-F238E27FC236}">
                <a16:creationId xmlns:a16="http://schemas.microsoft.com/office/drawing/2014/main" id="{CBAD9E44-BB0D-5842-A1F0-E07BEE673F72}"/>
              </a:ext>
            </a:extLst>
          </p:cNvPr>
          <p:cNvSpPr/>
          <p:nvPr/>
        </p:nvSpPr>
        <p:spPr>
          <a:xfrm>
            <a:off x="8339499" y="5742516"/>
            <a:ext cx="1858837" cy="8376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Berufsbezog. Schulsozialarbeit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Berger-</a:t>
            </a:r>
            <a:r>
              <a:rPr lang="de-DE" sz="1200" dirty="0" err="1">
                <a:solidFill>
                  <a:schemeClr val="tx1"/>
                </a:solidFill>
              </a:rPr>
              <a:t>Walk</a:t>
            </a:r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</a:t>
            </a:r>
            <a:r>
              <a:rPr lang="de-DE" sz="1200" dirty="0" err="1">
                <a:solidFill>
                  <a:schemeClr val="tx1"/>
                </a:solidFill>
              </a:rPr>
              <a:t>Leuwer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4" name="Abgerundetes Rechteck 63">
            <a:extLst>
              <a:ext uri="{FF2B5EF4-FFF2-40B4-BE49-F238E27FC236}">
                <a16:creationId xmlns:a16="http://schemas.microsoft.com/office/drawing/2014/main" id="{623FCDE2-E7CC-CC4D-83CD-2F1D5DEE1186}"/>
              </a:ext>
            </a:extLst>
          </p:cNvPr>
          <p:cNvSpPr/>
          <p:nvPr/>
        </p:nvSpPr>
        <p:spPr>
          <a:xfrm>
            <a:off x="361223" y="1629838"/>
            <a:ext cx="2136624" cy="78187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Zentrale Dienste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P. Wendel</a:t>
            </a:r>
          </a:p>
        </p:txBody>
      </p:sp>
      <p:sp>
        <p:nvSpPr>
          <p:cNvPr id="67" name="Abgerundetes Rechteck 66">
            <a:extLst>
              <a:ext uri="{FF2B5EF4-FFF2-40B4-BE49-F238E27FC236}">
                <a16:creationId xmlns:a16="http://schemas.microsoft.com/office/drawing/2014/main" id="{370DA3D0-ADC4-F947-B82A-295EFCDAD673}"/>
              </a:ext>
            </a:extLst>
          </p:cNvPr>
          <p:cNvSpPr/>
          <p:nvPr/>
        </p:nvSpPr>
        <p:spPr>
          <a:xfrm>
            <a:off x="10388129" y="2662847"/>
            <a:ext cx="1685529" cy="78187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Kita Plus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Fr. </a:t>
            </a:r>
            <a:r>
              <a:rPr lang="de-DE" sz="1400" dirty="0" err="1">
                <a:solidFill>
                  <a:schemeClr val="tx1"/>
                </a:solidFill>
              </a:rPr>
              <a:t>Hansmair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Fr. Bauer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CD23EA17-B4E9-F145-B1BB-7727D2D38785}"/>
              </a:ext>
            </a:extLst>
          </p:cNvPr>
          <p:cNvSpPr/>
          <p:nvPr/>
        </p:nvSpPr>
        <p:spPr>
          <a:xfrm>
            <a:off x="10544108" y="5972234"/>
            <a:ext cx="1373572" cy="38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rgbClr val="FF0000"/>
                </a:solidFill>
              </a:rPr>
              <a:t>Stand: 19.09.2022</a:t>
            </a:r>
          </a:p>
        </p:txBody>
      </p:sp>
      <p:cxnSp>
        <p:nvCxnSpPr>
          <p:cNvPr id="57" name="Gerade Verbindung 56">
            <a:extLst>
              <a:ext uri="{FF2B5EF4-FFF2-40B4-BE49-F238E27FC236}">
                <a16:creationId xmlns:a16="http://schemas.microsoft.com/office/drawing/2014/main" id="{061C2123-5A2E-FA49-9F3C-DB673F6F1886}"/>
              </a:ext>
            </a:extLst>
          </p:cNvPr>
          <p:cNvCxnSpPr>
            <a:cxnSpLocks/>
          </p:cNvCxnSpPr>
          <p:nvPr/>
        </p:nvCxnSpPr>
        <p:spPr>
          <a:xfrm>
            <a:off x="2975698" y="3853303"/>
            <a:ext cx="1725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>
            <a:extLst>
              <a:ext uri="{FF2B5EF4-FFF2-40B4-BE49-F238E27FC236}">
                <a16:creationId xmlns:a16="http://schemas.microsoft.com/office/drawing/2014/main" id="{CBBB75B3-A241-8C40-8E4F-3B635077D352}"/>
              </a:ext>
            </a:extLst>
          </p:cNvPr>
          <p:cNvCxnSpPr>
            <a:cxnSpLocks/>
          </p:cNvCxnSpPr>
          <p:nvPr/>
        </p:nvCxnSpPr>
        <p:spPr>
          <a:xfrm>
            <a:off x="8129150" y="6045507"/>
            <a:ext cx="2140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044A20B9-3968-FF4E-90D6-527D927C9C3B}"/>
              </a:ext>
            </a:extLst>
          </p:cNvPr>
          <p:cNvCxnSpPr>
            <a:cxnSpLocks/>
          </p:cNvCxnSpPr>
          <p:nvPr/>
        </p:nvCxnSpPr>
        <p:spPr>
          <a:xfrm>
            <a:off x="5335454" y="2547721"/>
            <a:ext cx="5903996" cy="152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50C92A87-30CC-FF49-8ED1-734E04A85D76}"/>
              </a:ext>
            </a:extLst>
          </p:cNvPr>
          <p:cNvCxnSpPr>
            <a:cxnSpLocks/>
          </p:cNvCxnSpPr>
          <p:nvPr/>
        </p:nvCxnSpPr>
        <p:spPr>
          <a:xfrm>
            <a:off x="5378450" y="6173661"/>
            <a:ext cx="3166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bgerundetes Rechteck 59">
            <a:extLst>
              <a:ext uri="{FF2B5EF4-FFF2-40B4-BE49-F238E27FC236}">
                <a16:creationId xmlns:a16="http://schemas.microsoft.com/office/drawing/2014/main" id="{717664B7-C6F0-0844-8B24-F0106A6A672E}"/>
              </a:ext>
            </a:extLst>
          </p:cNvPr>
          <p:cNvSpPr/>
          <p:nvPr/>
        </p:nvSpPr>
        <p:spPr>
          <a:xfrm>
            <a:off x="5684675" y="5846811"/>
            <a:ext cx="2218593" cy="7228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Familienzentrierte Hilfen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Klasen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Koordinatorin</a:t>
            </a:r>
          </a:p>
        </p:txBody>
      </p: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29CCD431-0FB8-C741-B4A8-7EBE61DCEF9D}"/>
              </a:ext>
            </a:extLst>
          </p:cNvPr>
          <p:cNvCxnSpPr>
            <a:stCxn id="4" idx="3"/>
          </p:cNvCxnSpPr>
          <p:nvPr/>
        </p:nvCxnSpPr>
        <p:spPr>
          <a:xfrm>
            <a:off x="7301947" y="866493"/>
            <a:ext cx="728871" cy="57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>
            <a:extLst>
              <a:ext uri="{FF2B5EF4-FFF2-40B4-BE49-F238E27FC236}">
                <a16:creationId xmlns:a16="http://schemas.microsoft.com/office/drawing/2014/main" id="{8A5175D2-2374-B146-9F85-0BC655728522}"/>
              </a:ext>
            </a:extLst>
          </p:cNvPr>
          <p:cNvCxnSpPr/>
          <p:nvPr/>
        </p:nvCxnSpPr>
        <p:spPr>
          <a:xfrm>
            <a:off x="3657598" y="861415"/>
            <a:ext cx="728871" cy="57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A3385D2F-A140-0B13-4F81-795DBC0DE14D}"/>
              </a:ext>
            </a:extLst>
          </p:cNvPr>
          <p:cNvSpPr/>
          <p:nvPr/>
        </p:nvSpPr>
        <p:spPr>
          <a:xfrm>
            <a:off x="3150832" y="2452103"/>
            <a:ext cx="1941696" cy="8600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Sekretariat</a:t>
            </a:r>
          </a:p>
          <a:p>
            <a:pPr algn="ctr"/>
            <a:r>
              <a:rPr lang="de-DE" sz="1200" dirty="0"/>
              <a:t>Gäste und Belegung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Fr. </a:t>
            </a:r>
            <a:r>
              <a:rPr lang="de-DE" sz="1200" dirty="0" err="1">
                <a:solidFill>
                  <a:schemeClr val="tx1"/>
                </a:solidFill>
              </a:rPr>
              <a:t>Bindels</a:t>
            </a:r>
            <a:endParaRPr lang="de-DE" sz="1200" dirty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37" name="Gerade Verbindung 36">
            <a:extLst>
              <a:ext uri="{FF2B5EF4-FFF2-40B4-BE49-F238E27FC236}">
                <a16:creationId xmlns:a16="http://schemas.microsoft.com/office/drawing/2014/main" id="{D0600335-8F39-58BE-DAB0-31F4BE51DDE5}"/>
              </a:ext>
            </a:extLst>
          </p:cNvPr>
          <p:cNvCxnSpPr>
            <a:cxnSpLocks/>
          </p:cNvCxnSpPr>
          <p:nvPr/>
        </p:nvCxnSpPr>
        <p:spPr>
          <a:xfrm>
            <a:off x="2973550" y="2850886"/>
            <a:ext cx="1725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70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Breitbild</PresentationFormat>
  <Paragraphs>62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Ulla Heddergott</dc:creator>
  <cp:lastModifiedBy>Nicole Klasen</cp:lastModifiedBy>
  <cp:revision>46</cp:revision>
  <cp:lastPrinted>2020-04-20T09:23:43Z</cp:lastPrinted>
  <dcterms:created xsi:type="dcterms:W3CDTF">2018-03-20T12:39:57Z</dcterms:created>
  <dcterms:modified xsi:type="dcterms:W3CDTF">2022-12-21T08:44:14Z</dcterms:modified>
</cp:coreProperties>
</file>